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</p:sldIdLst>
  <p:sldSz cx="7775575" cy="10907713"/>
  <p:notesSz cx="7105650" cy="1023937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2060"/>
    <a:srgbClr val="003399"/>
    <a:srgbClr val="FF438F"/>
    <a:srgbClr val="D2EFFA"/>
    <a:srgbClr val="000000"/>
    <a:srgbClr val="DEEBF7"/>
    <a:srgbClr val="F6E967"/>
    <a:srgbClr val="F4A30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2268" y="48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29497" y="-1"/>
            <a:ext cx="7812000" cy="11016000"/>
            <a:chOff x="0" y="0"/>
            <a:chExt cx="7776000" cy="10971617"/>
          </a:xfrm>
        </p:grpSpPr>
        <p:pic>
          <p:nvPicPr>
            <p:cNvPr id="85" name="図 8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9" t="4992" r="3784" b="4393"/>
            <a:stretch/>
          </p:blipFill>
          <p:spPr>
            <a:xfrm>
              <a:off x="0" y="0"/>
              <a:ext cx="7776000" cy="10971617"/>
            </a:xfrm>
            <a:prstGeom prst="rect">
              <a:avLst/>
            </a:prstGeom>
          </p:spPr>
        </p:pic>
        <p:sp>
          <p:nvSpPr>
            <p:cNvPr id="8" name="円/楕円 7"/>
            <p:cNvSpPr/>
            <p:nvPr/>
          </p:nvSpPr>
          <p:spPr>
            <a:xfrm>
              <a:off x="1272807" y="3705471"/>
              <a:ext cx="5462065" cy="4694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353847" y="1238194"/>
            <a:ext cx="5367175" cy="1983148"/>
            <a:chOff x="1204200" y="1376190"/>
            <a:chExt cx="5367175" cy="1983148"/>
          </a:xfrm>
        </p:grpSpPr>
        <p:sp>
          <p:nvSpPr>
            <p:cNvPr id="143" name="テキスト ボックス 3"/>
            <p:cNvSpPr txBox="1"/>
            <p:nvPr/>
          </p:nvSpPr>
          <p:spPr>
            <a:xfrm>
              <a:off x="2025738" y="1376190"/>
              <a:ext cx="3724097" cy="1107996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6600" b="1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Ｔシャツ</a:t>
              </a:r>
              <a:endParaRPr kumimoji="1" lang="ja-JP" altLang="en-US" sz="66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4" name="テキスト ボックス 3"/>
            <p:cNvSpPr txBox="1"/>
            <p:nvPr/>
          </p:nvSpPr>
          <p:spPr>
            <a:xfrm>
              <a:off x="1204200" y="2343675"/>
              <a:ext cx="5367175" cy="101566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6000" b="1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第２弾完成</a:t>
              </a:r>
              <a:r>
                <a:rPr kumimoji="1" lang="en-US" altLang="ja-JP" sz="6000" b="1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r>
                <a:rPr kumimoji="1" lang="ja-JP" altLang="en-US" sz="6000" b="1" spc="300" dirty="0" smtClean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！</a:t>
              </a:r>
              <a:endParaRPr kumimoji="1" lang="ja-JP" altLang="en-US" sz="6000" b="1" spc="3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49" name="テキスト ボックス 3"/>
          <p:cNvSpPr txBox="1"/>
          <p:nvPr/>
        </p:nvSpPr>
        <p:spPr>
          <a:xfrm>
            <a:off x="1414359" y="4200455"/>
            <a:ext cx="5004043" cy="298543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0" b="1" spc="3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kumimoji="1" lang="en-US" altLang="ja-JP" sz="8000" b="1" spc="3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kumimoji="1" lang="ja-JP" altLang="en-US" sz="8000" b="1" spc="3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8000" b="1" spc="3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</a:p>
          <a:p>
            <a:pPr algn="ctr"/>
            <a:endParaRPr kumimoji="1" lang="ja-JP" altLang="en-US" sz="2800" b="1" spc="300" dirty="0">
              <a:ln>
                <a:solidFill>
                  <a:srgbClr val="FF0066"/>
                </a:solidFill>
              </a:ln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テキスト ボックス 3"/>
          <p:cNvSpPr txBox="1"/>
          <p:nvPr/>
        </p:nvSpPr>
        <p:spPr>
          <a:xfrm>
            <a:off x="0" y="491251"/>
            <a:ext cx="7985759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b="1" spc="3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福島原発かながわ訴訟原告団</a:t>
            </a:r>
            <a:endParaRPr kumimoji="1" lang="ja-JP" altLang="en-US" sz="3600" b="1" spc="3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テキスト ボックス 3"/>
          <p:cNvSpPr txBox="1"/>
          <p:nvPr/>
        </p:nvSpPr>
        <p:spPr>
          <a:xfrm>
            <a:off x="2539266" y="10000955"/>
            <a:ext cx="2996333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私達の願い</a:t>
            </a:r>
            <a:r>
              <a:rPr kumimoji="1" lang="en-US" altLang="ja-JP" sz="1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sz="1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それは勝訴</a:t>
            </a:r>
            <a:endParaRPr kumimoji="1" lang="en-US" altLang="ja-JP" sz="18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引き続き応援願います</a:t>
            </a:r>
            <a:endParaRPr lang="en-US" altLang="ja-JP" sz="18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テキスト ボックス 3"/>
          <p:cNvSpPr txBox="1"/>
          <p:nvPr/>
        </p:nvSpPr>
        <p:spPr>
          <a:xfrm>
            <a:off x="1772578" y="8708912"/>
            <a:ext cx="4645824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Our goal is just a win </a:t>
            </a:r>
          </a:p>
          <a:p>
            <a:pPr algn="ctr"/>
            <a:r>
              <a:rPr lang="en-US" altLang="ja-JP" sz="2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Keep rooting for us </a:t>
            </a:r>
            <a:endParaRPr kumimoji="1" lang="ja-JP" altLang="en-US" sz="2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49203" y="7154491"/>
            <a:ext cx="5169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ネイビー</a:t>
            </a:r>
            <a:r>
              <a:rPr kumimoji="1" lang="ja-JP" altLang="en-US" sz="3200" b="1" dirty="0" smtClean="0"/>
              <a:t>・</a:t>
            </a:r>
            <a:r>
              <a:rPr kumimoji="1" lang="ja-JP" altLang="en-US" sz="3200" b="1" dirty="0" smtClean="0">
                <a:solidFill>
                  <a:srgbClr val="FF0066"/>
                </a:solidFill>
              </a:rPr>
              <a:t>ピンク</a:t>
            </a:r>
            <a:r>
              <a:rPr kumimoji="1" lang="ja-JP" altLang="en-US" sz="3200" b="1" dirty="0" smtClean="0"/>
              <a:t>・</a:t>
            </a:r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グレー　　　　　　</a:t>
            </a:r>
            <a:endParaRPr kumimoji="1" lang="en-US" altLang="ja-JP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3200" b="1" dirty="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　　　　</a:t>
            </a:r>
            <a:r>
              <a:rPr lang="ja-JP" alt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３色</a:t>
            </a:r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　　　　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14セール</Template>
  <TotalTime>16</TotalTime>
  <Words>39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hisaco tadano</cp:lastModifiedBy>
  <cp:revision>4</cp:revision>
  <cp:lastPrinted>2015-04-08T03:00:06Z</cp:lastPrinted>
  <dcterms:created xsi:type="dcterms:W3CDTF">2015-04-14T05:26:33Z</dcterms:created>
  <dcterms:modified xsi:type="dcterms:W3CDTF">2015-08-04T20:00:08Z</dcterms:modified>
</cp:coreProperties>
</file>